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6391" autoAdjust="0"/>
  </p:normalViewPr>
  <p:slideViewPr>
    <p:cSldViewPr snapToGrid="0">
      <p:cViewPr varScale="1">
        <p:scale>
          <a:sx n="103" d="100"/>
          <a:sy n="103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76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1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9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4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8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52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77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56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41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44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37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ED41-28F4-4B9D-B425-74B52BEE76BD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748144"/>
            <a:ext cx="10748356" cy="5651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(1)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171413" y="2289004"/>
            <a:ext cx="2477191" cy="728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86240" y="228900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차량번호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와 비밀번호를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61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" y="706582"/>
            <a:ext cx="11130741" cy="5693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차량번호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와 비밀번호를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414789" y="2258756"/>
            <a:ext cx="2774141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81142" y="2196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828577" y="2431703"/>
            <a:ext cx="434975" cy="114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2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" y="479845"/>
            <a:ext cx="11418916" cy="5853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 후 메인화면에서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주차구획신청</a:t>
            </a:r>
            <a:r>
              <a:rPr lang="en-US" altLang="ko-KR" dirty="0" smtClean="0"/>
              <a:t>” -&gt; </a:t>
            </a:r>
            <a:r>
              <a:rPr lang="ko-KR" altLang="en-US" dirty="0" smtClean="0"/>
              <a:t>다음반기신청을 클릭한다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013200" y="1090583"/>
            <a:ext cx="1485900" cy="330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337126" y="479845"/>
            <a:ext cx="594274" cy="203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26256" y="2107045"/>
            <a:ext cx="1104900" cy="19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4900" y="1264517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9600"/>
            <a:ext cx="10800656" cy="5234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633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노란색바탕의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비대면 </a:t>
            </a:r>
            <a:r>
              <a:rPr lang="ko-KR" altLang="en-US" dirty="0" err="1" smtClean="0"/>
              <a:t>자격검증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57201" y="4178300"/>
            <a:ext cx="1523999" cy="546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426668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1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09600"/>
            <a:ext cx="11026486" cy="5716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비대면자격검증 클릭 후 주민등록번호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자리 전부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45819" y="3078019"/>
            <a:ext cx="4152900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5224" y="30330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45819" y="2236124"/>
            <a:ext cx="517468" cy="1413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06779" y="2696095"/>
            <a:ext cx="680952" cy="155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74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0607"/>
            <a:ext cx="11594436" cy="5448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151079"/>
            <a:ext cx="757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주소지 </a:t>
            </a:r>
            <a:r>
              <a:rPr lang="ko-KR" altLang="en-US" dirty="0" err="1" smtClean="0"/>
              <a:t>일치여부</a:t>
            </a:r>
            <a:r>
              <a:rPr lang="ko-KR" altLang="en-US" dirty="0" smtClean="0"/>
              <a:t> 확인 →</a:t>
            </a:r>
            <a:r>
              <a:rPr lang="en-US" altLang="ko-KR" dirty="0" smtClean="0"/>
              <a:t> 7. </a:t>
            </a:r>
            <a:r>
              <a:rPr lang="ko-KR" altLang="en-US" dirty="0" err="1" smtClean="0"/>
              <a:t>미터수</a:t>
            </a:r>
            <a:r>
              <a:rPr lang="ko-KR" altLang="en-US" dirty="0" smtClean="0"/>
              <a:t> 설정 →</a:t>
            </a:r>
            <a:r>
              <a:rPr lang="en-US" altLang="ko-KR" dirty="0" smtClean="0"/>
              <a:t> 8. </a:t>
            </a:r>
            <a:r>
              <a:rPr lang="ko-KR" altLang="en-US" dirty="0" smtClean="0"/>
              <a:t>찾아보기 클릭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92200" y="3924300"/>
            <a:ext cx="175260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9463" y="4500602"/>
            <a:ext cx="2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6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r>
              <a:rPr lang="ko-KR" altLang="en-US" b="1" dirty="0" smtClean="0">
                <a:solidFill>
                  <a:srgbClr val="FF0000"/>
                </a:solidFill>
              </a:rPr>
              <a:t>주소지 확인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필수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24300" y="3822700"/>
            <a:ext cx="1295400" cy="677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5100" y="3194734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7.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아래화실표</a:t>
            </a:r>
            <a:r>
              <a:rPr lang="ko-KR" altLang="en-US" b="1" dirty="0" smtClean="0">
                <a:solidFill>
                  <a:srgbClr val="FF0000"/>
                </a:solidFill>
              </a:rPr>
              <a:t> 클릭 후 거리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미터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설정가능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876800" y="4076700"/>
            <a:ext cx="228600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880600" y="3924300"/>
            <a:ext cx="106680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439275" y="4527034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8. </a:t>
            </a:r>
            <a:r>
              <a:rPr lang="ko-KR" altLang="en-US" b="1" dirty="0" smtClean="0">
                <a:solidFill>
                  <a:srgbClr val="FF0000"/>
                </a:solidFill>
              </a:rPr>
              <a:t>찾아보기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4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9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</a:t>
            </a:r>
            <a:r>
              <a:rPr lang="en-US" altLang="ko-KR" dirty="0" smtClean="0"/>
              <a:t>. </a:t>
            </a:r>
            <a:r>
              <a:rPr lang="ko-KR" altLang="en-US" dirty="0" smtClean="0"/>
              <a:t>원하는 구역 클릭 후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800100"/>
            <a:ext cx="11381165" cy="52578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349500" y="4152900"/>
            <a:ext cx="1930400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0874" y="4266168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9. </a:t>
            </a:r>
            <a:r>
              <a:rPr lang="ko-KR" altLang="en-US" b="1" dirty="0" smtClean="0">
                <a:solidFill>
                  <a:srgbClr val="FF0000"/>
                </a:solidFill>
              </a:rPr>
              <a:t>원하는 구역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575800" y="5816600"/>
            <a:ext cx="9144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7137" y="6215102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10. </a:t>
            </a:r>
            <a:r>
              <a:rPr lang="ko-KR" altLang="en-US" b="1" dirty="0" smtClean="0">
                <a:solidFill>
                  <a:srgbClr val="FF0000"/>
                </a:solidFill>
              </a:rPr>
              <a:t>입력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0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154</Words>
  <Application>Microsoft Office PowerPoint</Application>
  <PresentationFormat>와이드스크린</PresentationFormat>
  <Paragraphs>24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20</cp:revision>
  <cp:lastPrinted>2024-02-01T02:00:05Z</cp:lastPrinted>
  <dcterms:created xsi:type="dcterms:W3CDTF">2024-01-10T04:42:54Z</dcterms:created>
  <dcterms:modified xsi:type="dcterms:W3CDTF">2025-04-18T06:59:24Z</dcterms:modified>
</cp:coreProperties>
</file>