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91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59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1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08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8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801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54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48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80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375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18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BC8D-FFC0-426C-A752-BD755D4D5703}" type="datetimeFigureOut">
              <a:rPr lang="ko-KR" altLang="en-US" smtClean="0"/>
              <a:t>2025-04-18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E697E-3BE4-49D1-A338-768B5BEF09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292100"/>
            <a:ext cx="3792416" cy="562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42" y="6057900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네이버 또는 다음에서 </a:t>
            </a:r>
            <a:r>
              <a:rPr lang="en-US" altLang="ko-KR" dirty="0" smtClean="0"/>
              <a:t>“</a:t>
            </a:r>
            <a:r>
              <a:rPr lang="ko-KR" altLang="en-US" dirty="0" err="1" smtClean="0"/>
              <a:t>대야신천거주자우선주차</a:t>
            </a:r>
            <a:r>
              <a:rPr lang="ko-KR" altLang="en-US" dirty="0" smtClean="0"/>
              <a:t> 검색</a:t>
            </a:r>
            <a:r>
              <a:rPr lang="en-US" altLang="ko-KR" dirty="0" smtClean="0"/>
              <a:t>＂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584" y="2921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아이디랑 비밀번호 입력 후 로그인 클릭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315200" y="3695700"/>
            <a:ext cx="3403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73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396" y="457200"/>
            <a:ext cx="3866849" cy="560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142" y="60579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상단 </a:t>
            </a:r>
            <a:r>
              <a:rPr lang="ko-KR" altLang="en-US" dirty="0" err="1" smtClean="0"/>
              <a:t>가로세줄</a:t>
            </a:r>
            <a:r>
              <a:rPr lang="ko-KR" altLang="en-US" dirty="0" smtClean="0"/>
              <a:t> 버튼 클릭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4" y="457200"/>
            <a:ext cx="3792415" cy="5626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7300" y="6057900"/>
            <a:ext cx="509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주차구획신청에서 다음반기신청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정기분</a:t>
            </a:r>
            <a:r>
              <a:rPr lang="en-US" altLang="ko-KR" dirty="0" smtClean="0"/>
              <a:t>)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3" name="타원 2"/>
          <p:cNvSpPr/>
          <p:nvPr/>
        </p:nvSpPr>
        <p:spPr>
          <a:xfrm>
            <a:off x="787400" y="723900"/>
            <a:ext cx="584200" cy="622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991695" y="1444335"/>
            <a:ext cx="186690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68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16" y="323476"/>
            <a:ext cx="3955764" cy="570253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1" y="497324"/>
            <a:ext cx="3921233" cy="5354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ko-KR" altLang="en-US" dirty="0" smtClean="0"/>
              <a:t> 클릭 후 주민번호 입력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오른쪽으로 슬라이드 화면 이동 후 찾아보기 클릭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49611" y="457200"/>
            <a:ext cx="1737455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610227" y="3871422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81842" y="6367502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조회가능거리 수정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변경</a:t>
            </a:r>
            <a:endParaRPr lang="ko-KR" altLang="en-US" dirty="0"/>
          </a:p>
        </p:txBody>
      </p:sp>
      <p:sp>
        <p:nvSpPr>
          <p:cNvPr id="16" name="갈매기형 수장 15"/>
          <p:cNvSpPr/>
          <p:nvPr/>
        </p:nvSpPr>
        <p:spPr>
          <a:xfrm>
            <a:off x="7826662" y="2246747"/>
            <a:ext cx="330200" cy="431800"/>
          </a:xfrm>
          <a:prstGeom prst="chevr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416636" y="2288305"/>
            <a:ext cx="119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04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842" y="6057900"/>
            <a:ext cx="4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조회된 주차구획 선택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5054600" y="2844800"/>
            <a:ext cx="1193800" cy="850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96940" y="6057900"/>
            <a:ext cx="4633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입력 누르면 </a:t>
            </a:r>
            <a:r>
              <a:rPr lang="ko-KR" altLang="en-US" dirty="0" err="1" smtClean="0"/>
              <a:t>신청완료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2" y="641866"/>
            <a:ext cx="4224218" cy="52567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40" y="603766"/>
            <a:ext cx="4224218" cy="525676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623300" y="3035300"/>
            <a:ext cx="1066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40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</Words>
  <Application>Microsoft Office PowerPoint</Application>
  <PresentationFormat>와이드스크린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2024-02-01T02:19:04Z</dcterms:created>
  <dcterms:modified xsi:type="dcterms:W3CDTF">2025-04-18T06:59:51Z</dcterms:modified>
</cp:coreProperties>
</file>