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6" autoAdjust="0"/>
    <p:restoredTop sz="96391" autoAdjust="0"/>
  </p:normalViewPr>
  <p:slideViewPr>
    <p:cSldViewPr snapToGrid="0">
      <p:cViewPr varScale="1">
        <p:scale>
          <a:sx n="110" d="100"/>
          <a:sy n="110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76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13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9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4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84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521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77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56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41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44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37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ED41-28F4-4B9D-B425-74B52BEE76BD}" type="datetimeFigureOut">
              <a:rPr lang="ko-KR" altLang="en-US" smtClean="0"/>
              <a:t>2025-10-23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FD6A-0CDA-4BEA-A501-E234E04D35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21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" y="748144"/>
            <a:ext cx="10748356" cy="5651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(1)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171413" y="2289004"/>
            <a:ext cx="2477191" cy="7285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886240" y="228900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아이디</a:t>
            </a:r>
            <a:r>
              <a:rPr lang="en-US" altLang="ko-KR" dirty="0" smtClean="0"/>
              <a:t>(</a:t>
            </a:r>
            <a:r>
              <a:rPr lang="ko-KR" altLang="en-US" dirty="0" smtClean="0"/>
              <a:t>차량번호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와 비밀번호를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61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" y="706582"/>
            <a:ext cx="11130741" cy="5693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47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아이디</a:t>
            </a:r>
            <a:r>
              <a:rPr lang="en-US" altLang="ko-KR" dirty="0" smtClean="0"/>
              <a:t>(</a:t>
            </a:r>
            <a:r>
              <a:rPr lang="ko-KR" altLang="en-US" dirty="0" smtClean="0"/>
              <a:t>차량번호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와 비밀번호를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414789" y="2258756"/>
            <a:ext cx="2774141" cy="723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981142" y="21960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828577" y="2431703"/>
            <a:ext cx="434975" cy="114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2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9" y="479845"/>
            <a:ext cx="11418916" cy="5853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로그인 후 메인화면에서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주차구획신청</a:t>
            </a:r>
            <a:r>
              <a:rPr lang="en-US" altLang="ko-KR" dirty="0" smtClean="0"/>
              <a:t>” -&gt; </a:t>
            </a:r>
            <a:r>
              <a:rPr lang="ko-KR" altLang="en-US" dirty="0" smtClean="0"/>
              <a:t>다음반기신청을 클릭한다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4013200" y="1090583"/>
            <a:ext cx="1485900" cy="330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9337126" y="479845"/>
            <a:ext cx="594274" cy="2036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926256" y="2107045"/>
            <a:ext cx="1104900" cy="19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44900" y="1264517"/>
            <a:ext cx="25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609600"/>
            <a:ext cx="10800656" cy="5234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633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노란색바탕의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비대면 </a:t>
            </a:r>
            <a:r>
              <a:rPr lang="ko-KR" altLang="en-US" dirty="0" err="1" smtClean="0"/>
              <a:t>자격검증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클릭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457201" y="4178300"/>
            <a:ext cx="1523999" cy="546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426668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16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609600"/>
            <a:ext cx="11026486" cy="57163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비대면자격검증 클릭 후 주민등록번호 </a:t>
            </a:r>
            <a:r>
              <a:rPr lang="en-US" altLang="ko-KR" dirty="0" smtClean="0"/>
              <a:t>13</a:t>
            </a:r>
            <a:r>
              <a:rPr lang="ko-KR" altLang="en-US" dirty="0" smtClean="0"/>
              <a:t>자리 전부 입력한다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845819" y="3078019"/>
            <a:ext cx="4152900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5224" y="303305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45819" y="2236124"/>
            <a:ext cx="517468" cy="1413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906779" y="2696095"/>
            <a:ext cx="680952" cy="155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74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0607"/>
            <a:ext cx="11594436" cy="5448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094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151079"/>
            <a:ext cx="757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주소지 </a:t>
            </a:r>
            <a:r>
              <a:rPr lang="ko-KR" altLang="en-US" dirty="0" err="1" smtClean="0"/>
              <a:t>일치여부</a:t>
            </a:r>
            <a:r>
              <a:rPr lang="ko-KR" altLang="en-US" dirty="0" smtClean="0"/>
              <a:t> 확인 →</a:t>
            </a:r>
            <a:r>
              <a:rPr lang="en-US" altLang="ko-KR" dirty="0" smtClean="0"/>
              <a:t> 7. </a:t>
            </a:r>
            <a:r>
              <a:rPr lang="ko-KR" altLang="en-US" dirty="0" err="1" smtClean="0"/>
              <a:t>미터수</a:t>
            </a:r>
            <a:r>
              <a:rPr lang="ko-KR" altLang="en-US" dirty="0" smtClean="0"/>
              <a:t> 설정 →</a:t>
            </a:r>
            <a:r>
              <a:rPr lang="en-US" altLang="ko-KR" dirty="0" smtClean="0"/>
              <a:t> 8. </a:t>
            </a:r>
            <a:r>
              <a:rPr lang="ko-KR" altLang="en-US" dirty="0" smtClean="0"/>
              <a:t>찾아보기 클릭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92200" y="3924300"/>
            <a:ext cx="1752600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79463" y="4500602"/>
            <a:ext cx="251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6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  <a:r>
              <a:rPr lang="ko-KR" altLang="en-US" b="1" dirty="0" smtClean="0">
                <a:solidFill>
                  <a:srgbClr val="FF0000"/>
                </a:solidFill>
              </a:rPr>
              <a:t>주소지 확인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필수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24300" y="3822700"/>
            <a:ext cx="1295400" cy="6779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5100" y="3194734"/>
            <a:ext cx="248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7.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아래화실표</a:t>
            </a:r>
            <a:r>
              <a:rPr lang="ko-KR" altLang="en-US" b="1" dirty="0" smtClean="0">
                <a:solidFill>
                  <a:srgbClr val="FF0000"/>
                </a:solidFill>
              </a:rPr>
              <a:t> 클릭 후 거리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smtClean="0">
                <a:solidFill>
                  <a:srgbClr val="FF0000"/>
                </a:solidFill>
              </a:rPr>
              <a:t>미터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설정가능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876800" y="4076700"/>
            <a:ext cx="228600" cy="165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9880600" y="3924300"/>
            <a:ext cx="1066800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9439275" y="4527034"/>
            <a:ext cx="194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8. </a:t>
            </a:r>
            <a:r>
              <a:rPr lang="ko-KR" altLang="en-US" b="1" dirty="0" smtClean="0">
                <a:solidFill>
                  <a:srgbClr val="FF0000"/>
                </a:solidFill>
              </a:rPr>
              <a:t>찾아보기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87383" y="5207726"/>
            <a:ext cx="3770811" cy="1393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5105400" y="5190309"/>
            <a:ext cx="1565366" cy="1480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76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20949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거주자우선주차제 신청 </a:t>
            </a:r>
            <a:r>
              <a:rPr lang="ko-KR" altLang="en-US" sz="2000" b="1" dirty="0" err="1" smtClean="0"/>
              <a:t>접수화면</a:t>
            </a:r>
            <a:r>
              <a:rPr lang="en-US" altLang="ko-KR" sz="2000" b="1" dirty="0" smtClean="0"/>
              <a:t>(7)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6399768"/>
            <a:ext cx="596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</a:t>
            </a:r>
            <a:r>
              <a:rPr lang="en-US" altLang="ko-KR" dirty="0" smtClean="0"/>
              <a:t>. </a:t>
            </a:r>
            <a:r>
              <a:rPr lang="ko-KR" altLang="en-US" dirty="0" smtClean="0"/>
              <a:t>원하는 구역 클릭 후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입력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버튼 클릭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800100"/>
            <a:ext cx="11381165" cy="52578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349500" y="4152900"/>
            <a:ext cx="1930400" cy="482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0874" y="4266168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9. </a:t>
            </a:r>
            <a:r>
              <a:rPr lang="ko-KR" altLang="en-US" b="1" dirty="0" smtClean="0">
                <a:solidFill>
                  <a:srgbClr val="FF0000"/>
                </a:solidFill>
              </a:rPr>
              <a:t>원하는 구역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9575800" y="5816600"/>
            <a:ext cx="914400" cy="342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7137" y="6215102"/>
            <a:ext cx="2371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10. </a:t>
            </a:r>
            <a:r>
              <a:rPr lang="ko-KR" altLang="en-US" b="1" dirty="0" smtClean="0">
                <a:solidFill>
                  <a:srgbClr val="FF0000"/>
                </a:solidFill>
              </a:rPr>
              <a:t>입력 클릭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487680" y="2629989"/>
            <a:ext cx="6344919" cy="1480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20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154</Words>
  <Application>Microsoft Office PowerPoint</Application>
  <PresentationFormat>와이드스크린</PresentationFormat>
  <Paragraphs>24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21</cp:revision>
  <cp:lastPrinted>2024-02-01T02:00:05Z</cp:lastPrinted>
  <dcterms:created xsi:type="dcterms:W3CDTF">2024-01-10T04:42:54Z</dcterms:created>
  <dcterms:modified xsi:type="dcterms:W3CDTF">2025-10-23T01:42:13Z</dcterms:modified>
</cp:coreProperties>
</file>