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0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5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4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80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7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C8D-FFC0-426C-A752-BD755D4D5703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292100"/>
            <a:ext cx="3792416" cy="562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네이버 또는 다음에서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대야신천거주자우선주차</a:t>
            </a:r>
            <a:r>
              <a:rPr lang="ko-KR" altLang="en-US" dirty="0" smtClean="0"/>
              <a:t> 검색</a:t>
            </a:r>
            <a:r>
              <a:rPr lang="en-US" altLang="ko-KR" dirty="0" smtClean="0"/>
              <a:t>＂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84" y="2921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아이디랑 비밀번호 입력 후 로그인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15200" y="3695700"/>
            <a:ext cx="340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7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96" y="457200"/>
            <a:ext cx="3866849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42" y="60579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상단 </a:t>
            </a:r>
            <a:r>
              <a:rPr lang="ko-KR" altLang="en-US" dirty="0" err="1" smtClean="0"/>
              <a:t>가로세줄</a:t>
            </a:r>
            <a:r>
              <a:rPr lang="ko-KR" altLang="en-US" dirty="0" smtClean="0"/>
              <a:t> 버튼 클릭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4572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7300" y="6057900"/>
            <a:ext cx="509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주차구획신청에서 다음반기신청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정기분</a:t>
            </a:r>
            <a:r>
              <a:rPr lang="en-US" altLang="ko-KR" dirty="0" smtClean="0"/>
              <a:t>)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787400" y="723900"/>
            <a:ext cx="584200" cy="622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91695" y="1444335"/>
            <a:ext cx="18669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6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16" y="323476"/>
            <a:ext cx="3955764" cy="57025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1" y="497324"/>
            <a:ext cx="3921233" cy="5354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ko-KR" altLang="en-US" dirty="0" smtClean="0"/>
              <a:t> 클릭 후 주민번호 입력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오른쪽으로 슬라이드 화면 이동 후 찾아보기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49611" y="457200"/>
            <a:ext cx="173745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10227" y="3871422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1842" y="6367502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조회가능거리 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16" name="갈매기형 수장 15"/>
          <p:cNvSpPr/>
          <p:nvPr/>
        </p:nvSpPr>
        <p:spPr>
          <a:xfrm>
            <a:off x="7826662" y="2246747"/>
            <a:ext cx="330200" cy="431800"/>
          </a:xfrm>
          <a:prstGeom prst="chevr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416636" y="2288305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731520" y="4937760"/>
            <a:ext cx="3692434" cy="322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015216" y="3413760"/>
            <a:ext cx="3713744" cy="281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0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조회된 주차구획 선택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입력 누르면 </a:t>
            </a:r>
            <a:r>
              <a:rPr lang="ko-KR" altLang="en-US" dirty="0" err="1" smtClean="0"/>
              <a:t>신청완료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" y="641866"/>
            <a:ext cx="4224218" cy="52567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603766"/>
            <a:ext cx="4224218" cy="525676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623300" y="30353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40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</Words>
  <Application>Microsoft Office PowerPoint</Application>
  <PresentationFormat>와이드스크린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2024-02-01T02:19:04Z</dcterms:created>
  <dcterms:modified xsi:type="dcterms:W3CDTF">2025-10-23T05:57:44Z</dcterms:modified>
</cp:coreProperties>
</file>